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93" r:id="rId3"/>
    <p:sldId id="3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A67"/>
    <a:srgbClr val="DDDDDD"/>
    <a:srgbClr val="FF6600"/>
    <a:srgbClr val="EF5703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779B-D289-4166-9176-50B6D4C2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D7BB-2BFF-4FA6-BEAB-55829186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F9B6-1262-49E2-885B-60418E51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7F4F-C145-4FD1-8386-A612EB5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2CB1-F18B-44A7-9489-F488D946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CE44-CCDA-4D43-97FD-9A754190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3A166-E7B1-4771-AAC0-82975DD2B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BCC9-7A4B-45F4-8C8B-136A8481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FE64-8267-43D6-B84C-BE4D847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C2F-AB52-42C9-8A9B-DEF1961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A1658-F78C-4372-BB8E-7EB5DB165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6626-85B2-41AB-AAF5-EC620842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BCA0-C3AC-4D05-845C-51C24CF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F03E-CFDC-4F95-A32D-9A25273E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40C0-45B7-4F99-80B2-4F5EA0A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E9C-CBDE-499F-A15D-AF5FD8F1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005C-0C8C-4B55-A0EB-F115CD50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4A0-5F35-490E-B997-4590811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9E9C-99A5-4746-86C6-47B6ED56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9045-C7AA-4C65-A4D0-9E46EB5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25F4-F555-42A8-A367-7A9F3EC4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46C9-1D5C-4605-8691-40802F6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432B2-D404-420C-B609-145252D2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28B2-BE2F-44FA-BF90-C025E3B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33F3-43B8-4F26-9C18-03B7435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5BF-1454-4DB5-A1AB-D1A58F23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1DCD-2ECE-45EF-8330-31CF8B9B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2E43-F4CA-44B4-A328-7B52907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D0882-44EB-46BF-BB8E-391EBA47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A10A2-3CE4-447D-AE01-7DBCCD81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63111-1A39-4FC5-8CB9-840F7CFE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CEE-6773-4897-B10F-11D76DC4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C820-D00A-47C4-990D-DE1FCDA0B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D19E-FB94-45FC-B105-53C01A2F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5740-393C-457A-855C-E95D50C94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9ADBA-C736-4EE6-817D-1FCB02C20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67C5-FED1-4A86-A387-2956DC4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2678D-69B9-4254-A601-C843571D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0F694-AF9D-4A13-97DA-3CFAC51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2D7F-A28E-4B87-89F8-AEC66CCB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4BC65-6ECB-493A-87A7-06004AE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55BE0-3D4C-47E0-A653-EC12A084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59863-D494-4A7F-81A9-9F50BA5D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10E3D-2048-40B5-8712-E2CDFCA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6AFA6-4941-41FD-AFE2-11CA9091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6805-09D2-4843-8765-EB0FC206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5AC9-012E-4CB6-B048-7C49382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778E-C020-4FA0-BFE9-3A0BEDB8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A3C36-651D-46F5-968C-45AAF43D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23C3-1202-4BE4-A6BF-C727B5A8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35C91-336E-47F4-929A-FDEEBBEC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1966-E303-4590-8121-A1861CD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2F2-3873-4E6C-BA40-6F005950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AC2C5-97B1-4BCA-99F2-439677799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50C36-978E-4CB3-B014-BBF0CA8D5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EF05-40A5-43F3-9639-9A5FB96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CDCE-114C-4E19-8F94-5F6E02C2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7C2E-D280-4508-894C-E94E16E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7BBA-344B-4C37-958F-91066AF1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C83D-627B-4989-9346-B0C34CC4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6D69-6A8F-4FEE-94E3-3A72F58A6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B3A5-D76D-4C02-B09A-709371853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DB08-C9E2-4763-B9E8-A8A94E91E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workportal.com/free-templates/#Free-Social-Worker-Checkli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workportal.com/free-templates/#Free-Social-Worker-Checkli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AA5990-3F0D-40C8-B7E3-E186652E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/>
        </p:blipFill>
        <p:spPr>
          <a:xfrm>
            <a:off x="606719" y="-2"/>
            <a:ext cx="1158528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314E5-C69C-4277-8544-84769AE4B741}"/>
              </a:ext>
            </a:extLst>
          </p:cNvPr>
          <p:cNvSpPr/>
          <p:nvPr/>
        </p:nvSpPr>
        <p:spPr>
          <a:xfrm>
            <a:off x="-3302" y="0"/>
            <a:ext cx="606972" cy="323398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61A81-1564-4BFF-BB90-C622C5DF4C20}"/>
              </a:ext>
            </a:extLst>
          </p:cNvPr>
          <p:cNvSpPr/>
          <p:nvPr/>
        </p:nvSpPr>
        <p:spPr>
          <a:xfrm>
            <a:off x="603670" y="0"/>
            <a:ext cx="4816229" cy="6858000"/>
          </a:xfrm>
          <a:prstGeom prst="rect">
            <a:avLst/>
          </a:prstGeom>
          <a:solidFill>
            <a:srgbClr val="6B6A6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362587-580D-EA41-6127-CE0E08AD4DD4}"/>
              </a:ext>
            </a:extLst>
          </p:cNvPr>
          <p:cNvSpPr/>
          <p:nvPr/>
        </p:nvSpPr>
        <p:spPr>
          <a:xfrm>
            <a:off x="-9951" y="0"/>
            <a:ext cx="625344" cy="32339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F7BCB1-23B5-ED07-AE9C-9B47C6D13E9B}"/>
              </a:ext>
            </a:extLst>
          </p:cNvPr>
          <p:cNvSpPr/>
          <p:nvPr/>
        </p:nvSpPr>
        <p:spPr>
          <a:xfrm>
            <a:off x="605441" y="0"/>
            <a:ext cx="4824410" cy="6858000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691EB8C6-0BE9-3CE2-DEB2-914E764C7488}"/>
              </a:ext>
            </a:extLst>
          </p:cNvPr>
          <p:cNvSpPr txBox="1">
            <a:spLocks/>
          </p:cNvSpPr>
          <p:nvPr/>
        </p:nvSpPr>
        <p:spPr>
          <a:xfrm>
            <a:off x="982338" y="-29392"/>
            <a:ext cx="4396569" cy="28310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n-lt"/>
              </a:rPr>
              <a:t>Stages of Social Work Process</a:t>
            </a: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2C98A0-D2FE-0909-BA8A-5C21B653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11" y="5814582"/>
            <a:ext cx="3594896" cy="467829"/>
          </a:xfrm>
          <a:prstGeom prst="rect">
            <a:avLst/>
          </a:prstGeom>
        </p:spPr>
      </p:pic>
      <p:sp>
        <p:nvSpPr>
          <p:cNvPr id="48" name="Title 4">
            <a:extLst>
              <a:ext uri="{FF2B5EF4-FFF2-40B4-BE49-F238E27FC236}">
                <a16:creationId xmlns:a16="http://schemas.microsoft.com/office/drawing/2014/main" id="{17276182-F0B7-A17B-3A39-553F2B12A4C2}"/>
              </a:ext>
            </a:extLst>
          </p:cNvPr>
          <p:cNvSpPr txBox="1">
            <a:spLocks/>
          </p:cNvSpPr>
          <p:nvPr/>
        </p:nvSpPr>
        <p:spPr>
          <a:xfrm>
            <a:off x="943446" y="2407915"/>
            <a:ext cx="4107408" cy="2831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+mn-lt"/>
              </a:rPr>
              <a:t>7-Step Process for Social Work Client Engagement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 any time with questions at: Socialworkportal.com/contact-us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0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Social Work Process (7-Steps)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3" y="1045502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process is designed to be flexible enough to use for many different types of social work interventions.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DBD50-9203-4582-93FA-FA8B79570809}"/>
              </a:ext>
            </a:extLst>
          </p:cNvPr>
          <p:cNvGrpSpPr/>
          <p:nvPr/>
        </p:nvGrpSpPr>
        <p:grpSpPr>
          <a:xfrm>
            <a:off x="549740" y="2169782"/>
            <a:ext cx="5168318" cy="1303810"/>
            <a:chOff x="521282" y="1621469"/>
            <a:chExt cx="5168318" cy="1303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F3AE99-CCE9-4E7E-8AAE-6025A7BD43EC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618A39-BF34-446A-A149-01E15476671A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1. Interview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5CC0-AC71-43C2-89BE-571B2A97A497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76880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Interview the client and any other relevant parties to gather subjective information about their situation.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913417-9D2D-4E32-98DD-4A5B7335BF99}"/>
              </a:ext>
            </a:extLst>
          </p:cNvPr>
          <p:cNvGrpSpPr/>
          <p:nvPr/>
        </p:nvGrpSpPr>
        <p:grpSpPr>
          <a:xfrm>
            <a:off x="549740" y="4202729"/>
            <a:ext cx="5168318" cy="1303810"/>
            <a:chOff x="521282" y="1621469"/>
            <a:chExt cx="5168318" cy="13038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57A647-BCFF-40EC-B9A8-EEB3C6380CA1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8A69ABD-8AEF-42F2-9A76-D3B2C0EB1BC1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3. Assess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63AD1A-7064-44E4-9C89-16914C135B88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Review </a:t>
              </a: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the subjective and objective information you’ve gathered and write your assessment of the situation.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B32470-1D9C-46E4-AD85-40CF5F8A23F7}"/>
              </a:ext>
            </a:extLst>
          </p:cNvPr>
          <p:cNvGrpSpPr/>
          <p:nvPr/>
        </p:nvGrpSpPr>
        <p:grpSpPr>
          <a:xfrm>
            <a:off x="6414084" y="2164119"/>
            <a:ext cx="5168318" cy="1303810"/>
            <a:chOff x="521282" y="1621469"/>
            <a:chExt cx="5168318" cy="130381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1923C98-A5C4-45FF-A34E-99D186154387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FF11262-741C-4868-B3ED-1B5E9F93DE93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2. Research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9D85AF-30CD-4A6F-B373-0EEAB5B6BB92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Research any history of the individual in your organization's database or files or those of partner organizations.</a:t>
              </a:r>
              <a:endParaRPr lang="en-US" sz="1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1855A4-AC0F-44F3-921D-5AAF5F89E05B}"/>
              </a:ext>
            </a:extLst>
          </p:cNvPr>
          <p:cNvGrpSpPr/>
          <p:nvPr/>
        </p:nvGrpSpPr>
        <p:grpSpPr>
          <a:xfrm>
            <a:off x="6414084" y="4202729"/>
            <a:ext cx="5168318" cy="1303810"/>
            <a:chOff x="521282" y="1621469"/>
            <a:chExt cx="5168318" cy="130381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B2DB0F3-9A3B-4325-A30D-C4602A34579D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FB6CAAF-D154-40D2-AF77-407C25F8ED1A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4. Create Plan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A6812F-E37B-498E-9CC6-F7077DA4AF09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Based on your assessment, create a step-by-step care plan for the client, including desired outcomes.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5E6B92-DC9B-65E0-691C-8136938A8ACF}"/>
              </a:ext>
            </a:extLst>
          </p:cNvPr>
          <p:cNvSpPr/>
          <p:nvPr/>
        </p:nvSpPr>
        <p:spPr>
          <a:xfrm>
            <a:off x="711091" y="6249389"/>
            <a:ext cx="11304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an online task checklist of this process: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https://www.socialworkportal.com/free-templates/#Free-Social-Worker-Checklist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527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Social Work Process (7-Steps)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3" y="1045502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process is designed to be flexible enough to use for many different types of social work interventions.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DBD50-9203-4582-93FA-FA8B79570809}"/>
              </a:ext>
            </a:extLst>
          </p:cNvPr>
          <p:cNvGrpSpPr/>
          <p:nvPr/>
        </p:nvGrpSpPr>
        <p:grpSpPr>
          <a:xfrm>
            <a:off x="549740" y="2169782"/>
            <a:ext cx="5168318" cy="1303810"/>
            <a:chOff x="521282" y="1621469"/>
            <a:chExt cx="5168318" cy="1303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F3AE99-CCE9-4E7E-8AAE-6025A7BD43EC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618A39-BF34-446A-A149-01E15476671A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5. Implement &amp; Monitor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5CC0-AC71-43C2-89BE-571B2A97A497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Work with the client, referral agencies, and members of the care team to implement the plan and monitor progress.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913417-9D2D-4E32-98DD-4A5B7335BF99}"/>
              </a:ext>
            </a:extLst>
          </p:cNvPr>
          <p:cNvGrpSpPr/>
          <p:nvPr/>
        </p:nvGrpSpPr>
        <p:grpSpPr>
          <a:xfrm>
            <a:off x="549740" y="4202729"/>
            <a:ext cx="5168318" cy="1303810"/>
            <a:chOff x="521282" y="1621469"/>
            <a:chExt cx="5168318" cy="13038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57A647-BCFF-40EC-B9A8-EEB3C6380CA1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8A69ABD-8AEF-42F2-9A76-D3B2C0EB1BC1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7. Terminate Plan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63AD1A-7064-44E4-9C89-16914C135B88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Conduct exit interview</a:t>
              </a: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transition the client to self-sufficiency or another agency, and terminate the care plan.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39A6DF5-AF9F-4D51-81AE-68896ADEC601}"/>
              </a:ext>
            </a:extLst>
          </p:cNvPr>
          <p:cNvSpPr/>
          <p:nvPr/>
        </p:nvSpPr>
        <p:spPr>
          <a:xfrm>
            <a:off x="711091" y="6249389"/>
            <a:ext cx="11304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an online task checklist of this process: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https://www.socialworkportal.com/free-templates/#Free-Social-Worker-Checklist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B32470-1D9C-46E4-AD85-40CF5F8A23F7}"/>
              </a:ext>
            </a:extLst>
          </p:cNvPr>
          <p:cNvGrpSpPr/>
          <p:nvPr/>
        </p:nvGrpSpPr>
        <p:grpSpPr>
          <a:xfrm>
            <a:off x="6414084" y="2164119"/>
            <a:ext cx="5168318" cy="1303810"/>
            <a:chOff x="521282" y="1621469"/>
            <a:chExt cx="5168318" cy="130381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1923C98-A5C4-45FF-A34E-99D186154387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FF11262-741C-4868-B3ED-1B5E9F93DE93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6. Review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9D85AF-30CD-4A6F-B373-0EEAB5B6BB92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Once the care plan </a:t>
              </a: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is complete, review the outcome and make recommendations for continuation or termination.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1855A4-AC0F-44F3-921D-5AAF5F89E05B}"/>
              </a:ext>
            </a:extLst>
          </p:cNvPr>
          <p:cNvGrpSpPr/>
          <p:nvPr/>
        </p:nvGrpSpPr>
        <p:grpSpPr>
          <a:xfrm>
            <a:off x="6414084" y="4202729"/>
            <a:ext cx="5168318" cy="1303810"/>
            <a:chOff x="521282" y="1621469"/>
            <a:chExt cx="5168318" cy="130381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B2DB0F3-9A3B-4325-A30D-C4602A34579D}"/>
                </a:ext>
              </a:extLst>
            </p:cNvPr>
            <p:cNvSpPr/>
            <p:nvPr/>
          </p:nvSpPr>
          <p:spPr>
            <a:xfrm>
              <a:off x="521282" y="1942729"/>
              <a:ext cx="5168318" cy="98255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FB6CAAF-D154-40D2-AF77-407C25F8ED1A}"/>
                </a:ext>
              </a:extLst>
            </p:cNvPr>
            <p:cNvSpPr/>
            <p:nvPr/>
          </p:nvSpPr>
          <p:spPr>
            <a:xfrm>
              <a:off x="784983" y="1621469"/>
              <a:ext cx="4178904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Additional Step, if needed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A6812F-E37B-498E-9CC6-F7077DA4AF09}"/>
                </a:ext>
              </a:extLst>
            </p:cNvPr>
            <p:cNvSpPr txBox="1"/>
            <p:nvPr/>
          </p:nvSpPr>
          <p:spPr>
            <a:xfrm>
              <a:off x="784983" y="2156478"/>
              <a:ext cx="4678432" cy="5431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If applicable, follow up with client to keep them on a positive path to overcoming their problem. 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0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S Change Frame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D0D3"/>
      </a:accent1>
      <a:accent2>
        <a:srgbClr val="CF7FCB"/>
      </a:accent2>
      <a:accent3>
        <a:srgbClr val="23EA79"/>
      </a:accent3>
      <a:accent4>
        <a:srgbClr val="46B2F9"/>
      </a:accent4>
      <a:accent5>
        <a:srgbClr val="FF819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291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Theme</vt:lpstr>
      <vt:lpstr>PowerPoint Presentation</vt:lpstr>
      <vt:lpstr>Social Work Process (7-Steps)</vt:lpstr>
      <vt:lpstr>Social Work Process (7-Steps)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Crolley</dc:creator>
  <cp:lastModifiedBy>Francesca Crolley</cp:lastModifiedBy>
  <cp:revision>22</cp:revision>
  <dcterms:created xsi:type="dcterms:W3CDTF">2020-06-29T22:04:37Z</dcterms:created>
  <dcterms:modified xsi:type="dcterms:W3CDTF">2022-12-19T19:08:22Z</dcterms:modified>
</cp:coreProperties>
</file>