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F5703"/>
    <a:srgbClr val="EAA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0EE78-43B7-4DA8-9FF5-A263DC64554A}" v="6" dt="2020-11-16T16:24:11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580E3-1E74-4C48-8F53-149D1BFB201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BB4853-39D7-45A8-A6CC-841A80E0B6CE}">
      <dgm:prSet phldrT="[Text]"/>
      <dgm:spPr/>
      <dgm:t>
        <a:bodyPr/>
        <a:lstStyle/>
        <a:p>
          <a:r>
            <a:rPr lang="en-US" dirty="0"/>
            <a:t>Family Member Names</a:t>
          </a:r>
        </a:p>
      </dgm:t>
    </dgm:pt>
    <dgm:pt modelId="{2A6FEE13-10A9-48EB-BBD7-66CFEF10A73B}" type="parTrans" cxnId="{77527143-D123-446E-BCC0-96D743818069}">
      <dgm:prSet/>
      <dgm:spPr/>
      <dgm:t>
        <a:bodyPr/>
        <a:lstStyle/>
        <a:p>
          <a:endParaRPr lang="en-US"/>
        </a:p>
      </dgm:t>
    </dgm:pt>
    <dgm:pt modelId="{704231B1-DFC6-47FA-B37B-44B53E5A79AE}" type="sibTrans" cxnId="{77527143-D123-446E-BCC0-96D743818069}">
      <dgm:prSet/>
      <dgm:spPr/>
      <dgm:t>
        <a:bodyPr/>
        <a:lstStyle/>
        <a:p>
          <a:endParaRPr lang="en-US"/>
        </a:p>
      </dgm:t>
    </dgm:pt>
    <dgm:pt modelId="{B00904FA-A07F-4066-B90F-9AC0A6AE3A05}">
      <dgm:prSet phldrT="[Text]"/>
      <dgm:spPr/>
      <dgm:t>
        <a:bodyPr/>
        <a:lstStyle/>
        <a:p>
          <a:r>
            <a:rPr lang="en-US" dirty="0"/>
            <a:t>Time in Community</a:t>
          </a:r>
        </a:p>
      </dgm:t>
    </dgm:pt>
    <dgm:pt modelId="{E57A96D6-4586-46AF-97C6-D9E7BC0A911A}" type="parTrans" cxnId="{2DB4BFF3-2654-40FC-B0E7-A542909ADA8A}">
      <dgm:prSet/>
      <dgm:spPr/>
      <dgm:t>
        <a:bodyPr/>
        <a:lstStyle/>
        <a:p>
          <a:endParaRPr lang="en-US"/>
        </a:p>
      </dgm:t>
    </dgm:pt>
    <dgm:pt modelId="{BA48A724-B00A-4FAC-B8B5-85A318DC98B7}" type="sibTrans" cxnId="{2DB4BFF3-2654-40FC-B0E7-A542909ADA8A}">
      <dgm:prSet/>
      <dgm:spPr/>
      <dgm:t>
        <a:bodyPr/>
        <a:lstStyle/>
        <a:p>
          <a:endParaRPr lang="en-US"/>
        </a:p>
      </dgm:t>
    </dgm:pt>
    <dgm:pt modelId="{07242B11-B6F2-4FCC-94D6-CD16BF793AC6}">
      <dgm:prSet phldrT="[Text]"/>
      <dgm:spPr/>
      <dgm:t>
        <a:bodyPr/>
        <a:lstStyle/>
        <a:p>
          <a:r>
            <a:rPr lang="en-US" dirty="0"/>
            <a:t>Oppression, Discrimination, Bias, Racism</a:t>
          </a:r>
        </a:p>
      </dgm:t>
    </dgm:pt>
    <dgm:pt modelId="{91BDCA58-5939-4B95-B117-6DFDF1A8531A}" type="parTrans" cxnId="{2DEB7C88-23AF-4719-8036-54986B78996A}">
      <dgm:prSet/>
      <dgm:spPr/>
      <dgm:t>
        <a:bodyPr/>
        <a:lstStyle/>
        <a:p>
          <a:endParaRPr lang="en-US"/>
        </a:p>
      </dgm:t>
    </dgm:pt>
    <dgm:pt modelId="{229C03F7-1230-4F97-AD8D-F82573884C3C}" type="sibTrans" cxnId="{2DEB7C88-23AF-4719-8036-54986B78996A}">
      <dgm:prSet/>
      <dgm:spPr/>
      <dgm:t>
        <a:bodyPr/>
        <a:lstStyle/>
        <a:p>
          <a:endParaRPr lang="en-US"/>
        </a:p>
      </dgm:t>
    </dgm:pt>
    <dgm:pt modelId="{55A18B48-4E3A-481D-9882-CDD7251EA30E}">
      <dgm:prSet phldrT="[Text]"/>
      <dgm:spPr/>
      <dgm:t>
        <a:bodyPr/>
        <a:lstStyle/>
        <a:p>
          <a:r>
            <a:rPr lang="en-US" dirty="0"/>
            <a:t>Values About Education &amp; Work</a:t>
          </a:r>
        </a:p>
      </dgm:t>
    </dgm:pt>
    <dgm:pt modelId="{FD93FFD6-A2B8-426B-A5E1-0356A80B4125}" type="parTrans" cxnId="{6B2598EA-3F70-4A72-AFD5-E5A5666A3DF6}">
      <dgm:prSet/>
      <dgm:spPr/>
      <dgm:t>
        <a:bodyPr/>
        <a:lstStyle/>
        <a:p>
          <a:endParaRPr lang="en-US"/>
        </a:p>
      </dgm:t>
    </dgm:pt>
    <dgm:pt modelId="{A936782D-2C65-4EEE-9D60-07136E88781D}" type="sibTrans" cxnId="{6B2598EA-3F70-4A72-AFD5-E5A5666A3DF6}">
      <dgm:prSet/>
      <dgm:spPr/>
      <dgm:t>
        <a:bodyPr/>
        <a:lstStyle/>
        <a:p>
          <a:endParaRPr lang="en-US"/>
        </a:p>
      </dgm:t>
    </dgm:pt>
    <dgm:pt modelId="{E387D90E-74AC-4607-B977-3EBD5650E323}">
      <dgm:prSet phldrT="[Text]"/>
      <dgm:spPr/>
      <dgm:t>
        <a:bodyPr/>
        <a:lstStyle/>
        <a:p>
          <a:r>
            <a:rPr lang="en-US" dirty="0"/>
            <a:t>Values About Family  (structure, power, myths, rules)</a:t>
          </a:r>
        </a:p>
      </dgm:t>
    </dgm:pt>
    <dgm:pt modelId="{57E5AAD1-E4C0-4497-8ABD-9D73B9D06B1C}" type="parTrans" cxnId="{2395AD3D-D505-4DE2-A6B1-BE2865F0EA38}">
      <dgm:prSet/>
      <dgm:spPr/>
      <dgm:t>
        <a:bodyPr/>
        <a:lstStyle/>
        <a:p>
          <a:endParaRPr lang="en-US"/>
        </a:p>
      </dgm:t>
    </dgm:pt>
    <dgm:pt modelId="{ED12671C-E9D6-4099-9FFC-7B4BA56522D8}" type="sibTrans" cxnId="{2395AD3D-D505-4DE2-A6B1-BE2865F0EA38}">
      <dgm:prSet/>
      <dgm:spPr/>
      <dgm:t>
        <a:bodyPr/>
        <a:lstStyle/>
        <a:p>
          <a:endParaRPr lang="en-US"/>
        </a:p>
      </dgm:t>
    </dgm:pt>
    <dgm:pt modelId="{46094876-AA37-4C25-9199-59C07C8D0952}">
      <dgm:prSet/>
      <dgm:spPr/>
      <dgm:t>
        <a:bodyPr/>
        <a:lstStyle/>
        <a:p>
          <a:r>
            <a:rPr lang="en-US" dirty="0"/>
            <a:t>Reason for Relocation</a:t>
          </a:r>
        </a:p>
      </dgm:t>
    </dgm:pt>
    <dgm:pt modelId="{630B1AE1-BA4A-4F39-BFC9-50951E709906}" type="parTrans" cxnId="{1CE9C97C-1AAF-4BB8-9ED4-85CB98D2EDA5}">
      <dgm:prSet/>
      <dgm:spPr/>
      <dgm:t>
        <a:bodyPr/>
        <a:lstStyle/>
        <a:p>
          <a:endParaRPr lang="en-US"/>
        </a:p>
      </dgm:t>
    </dgm:pt>
    <dgm:pt modelId="{1B98A7F6-EF95-401C-A49D-B6531DD87EFF}" type="sibTrans" cxnId="{1CE9C97C-1AAF-4BB8-9ED4-85CB98D2EDA5}">
      <dgm:prSet/>
      <dgm:spPr/>
      <dgm:t>
        <a:bodyPr/>
        <a:lstStyle/>
        <a:p>
          <a:endParaRPr lang="en-US"/>
        </a:p>
      </dgm:t>
    </dgm:pt>
    <dgm:pt modelId="{E6D1045B-205A-4806-A0C1-3E0F00F990BA}">
      <dgm:prSet/>
      <dgm:spPr/>
      <dgm:t>
        <a:bodyPr/>
        <a:lstStyle/>
        <a:p>
          <a:r>
            <a:rPr lang="en-US" dirty="0"/>
            <a:t>Legal Status</a:t>
          </a:r>
        </a:p>
      </dgm:t>
    </dgm:pt>
    <dgm:pt modelId="{DB7468A5-3435-46D2-A3AB-6A2FFB484582}" type="parTrans" cxnId="{B65B7159-B536-4432-A83C-B521A062B95E}">
      <dgm:prSet/>
      <dgm:spPr/>
      <dgm:t>
        <a:bodyPr/>
        <a:lstStyle/>
        <a:p>
          <a:endParaRPr lang="en-US"/>
        </a:p>
      </dgm:t>
    </dgm:pt>
    <dgm:pt modelId="{0D6422DD-8CC9-482E-BC4A-031C0B45523F}" type="sibTrans" cxnId="{B65B7159-B536-4432-A83C-B521A062B95E}">
      <dgm:prSet/>
      <dgm:spPr/>
      <dgm:t>
        <a:bodyPr/>
        <a:lstStyle/>
        <a:p>
          <a:endParaRPr lang="en-US"/>
        </a:p>
      </dgm:t>
    </dgm:pt>
    <dgm:pt modelId="{1A9AABF9-BE6D-4D03-A50C-5EE2315F9657}">
      <dgm:prSet/>
      <dgm:spPr/>
      <dgm:t>
        <a:bodyPr/>
        <a:lstStyle/>
        <a:p>
          <a:r>
            <a:rPr lang="en-US" dirty="0"/>
            <a:t>Language Spoken at Home/Community</a:t>
          </a:r>
        </a:p>
      </dgm:t>
    </dgm:pt>
    <dgm:pt modelId="{937DF8EC-7494-47EA-8C63-59F2CB2A48F5}" type="parTrans" cxnId="{D7609D00-1A50-4AF4-B407-6D7D41844B31}">
      <dgm:prSet/>
      <dgm:spPr/>
      <dgm:t>
        <a:bodyPr/>
        <a:lstStyle/>
        <a:p>
          <a:endParaRPr lang="en-US"/>
        </a:p>
      </dgm:t>
    </dgm:pt>
    <dgm:pt modelId="{9732886A-92E7-48A9-BA5C-B9491D39426F}" type="sibTrans" cxnId="{D7609D00-1A50-4AF4-B407-6D7D41844B31}">
      <dgm:prSet/>
      <dgm:spPr/>
      <dgm:t>
        <a:bodyPr/>
        <a:lstStyle/>
        <a:p>
          <a:endParaRPr lang="en-US"/>
        </a:p>
      </dgm:t>
    </dgm:pt>
    <dgm:pt modelId="{1C433F71-B964-457E-BD11-5D4CF4D6A9D2}">
      <dgm:prSet/>
      <dgm:spPr/>
      <dgm:t>
        <a:bodyPr/>
        <a:lstStyle/>
        <a:p>
          <a:r>
            <a:rPr lang="en-US" dirty="0"/>
            <a:t>Health Beliefs</a:t>
          </a:r>
        </a:p>
      </dgm:t>
    </dgm:pt>
    <dgm:pt modelId="{CBF90719-00F5-465C-B0C0-41472F6A9677}" type="parTrans" cxnId="{99EA1BD4-0895-4DD6-8DEA-15FDBF261CCE}">
      <dgm:prSet/>
      <dgm:spPr/>
      <dgm:t>
        <a:bodyPr/>
        <a:lstStyle/>
        <a:p>
          <a:endParaRPr lang="en-US"/>
        </a:p>
      </dgm:t>
    </dgm:pt>
    <dgm:pt modelId="{A7A2F9B6-C618-4F96-9376-C287B2118131}" type="sibTrans" cxnId="{99EA1BD4-0895-4DD6-8DEA-15FDBF261CCE}">
      <dgm:prSet/>
      <dgm:spPr/>
      <dgm:t>
        <a:bodyPr/>
        <a:lstStyle/>
        <a:p>
          <a:endParaRPr lang="en-US"/>
        </a:p>
      </dgm:t>
    </dgm:pt>
    <dgm:pt modelId="{9B83C28E-7A79-476E-84CA-E7005D55537E}">
      <dgm:prSet/>
      <dgm:spPr/>
      <dgm:t>
        <a:bodyPr/>
        <a:lstStyle/>
        <a:p>
          <a:r>
            <a:rPr lang="en-US" dirty="0"/>
            <a:t>Impact of Trauma &amp; Crisis Events</a:t>
          </a:r>
        </a:p>
      </dgm:t>
    </dgm:pt>
    <dgm:pt modelId="{2A394A0B-DAE4-401E-8178-C8FFE6CE308A}" type="parTrans" cxnId="{B421F972-D876-44A4-A8BC-1657151EE0F7}">
      <dgm:prSet/>
      <dgm:spPr/>
      <dgm:t>
        <a:bodyPr/>
        <a:lstStyle/>
        <a:p>
          <a:endParaRPr lang="en-US"/>
        </a:p>
      </dgm:t>
    </dgm:pt>
    <dgm:pt modelId="{249BFAD7-74A7-4A24-8F9D-629BAFD94AFF}" type="sibTrans" cxnId="{B421F972-D876-44A4-A8BC-1657151EE0F7}">
      <dgm:prSet/>
      <dgm:spPr/>
      <dgm:t>
        <a:bodyPr/>
        <a:lstStyle/>
        <a:p>
          <a:endParaRPr lang="en-US"/>
        </a:p>
      </dgm:t>
    </dgm:pt>
    <dgm:pt modelId="{2648B10F-086F-4F2A-A8BC-E1BDC699B425}">
      <dgm:prSet/>
      <dgm:spPr/>
      <dgm:t>
        <a:bodyPr/>
        <a:lstStyle/>
        <a:p>
          <a:r>
            <a:rPr lang="en-US" dirty="0"/>
            <a:t>Contact with Cultural / Religious Institutions, Holiday, Food, Clothing</a:t>
          </a:r>
        </a:p>
      </dgm:t>
    </dgm:pt>
    <dgm:pt modelId="{7638FACF-993C-4F8A-AFB6-F96784450BCF}" type="parTrans" cxnId="{E555EF4B-D44A-4BD0-A4D8-3A9C881C7705}">
      <dgm:prSet/>
      <dgm:spPr/>
      <dgm:t>
        <a:bodyPr/>
        <a:lstStyle/>
        <a:p>
          <a:endParaRPr lang="en-US"/>
        </a:p>
      </dgm:t>
    </dgm:pt>
    <dgm:pt modelId="{D83F6754-DDFF-4F02-9850-C3136CFA7D4C}" type="sibTrans" cxnId="{E555EF4B-D44A-4BD0-A4D8-3A9C881C7705}">
      <dgm:prSet/>
      <dgm:spPr/>
      <dgm:t>
        <a:bodyPr/>
        <a:lstStyle/>
        <a:p>
          <a:endParaRPr lang="en-US"/>
        </a:p>
      </dgm:t>
    </dgm:pt>
    <dgm:pt modelId="{31159CBA-7D3F-41A6-A513-2C82FC820331}" type="pres">
      <dgm:prSet presAssocID="{647580E3-1E74-4C48-8F53-149D1BFB20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84E93B-941A-443D-B237-A3F3B943ACAB}" type="pres">
      <dgm:prSet presAssocID="{C9BB4853-39D7-45A8-A6CC-841A80E0B6CE}" presName="centerShape" presStyleLbl="node0" presStyleIdx="0" presStyleCnt="1"/>
      <dgm:spPr/>
    </dgm:pt>
    <dgm:pt modelId="{E4705C93-DC69-449C-AA8B-780063FEE987}" type="pres">
      <dgm:prSet presAssocID="{E57A96D6-4586-46AF-97C6-D9E7BC0A911A}" presName="parTrans" presStyleLbl="sibTrans2D1" presStyleIdx="0" presStyleCnt="10"/>
      <dgm:spPr/>
    </dgm:pt>
    <dgm:pt modelId="{F29B0A16-9019-4355-9533-574F6DBD851D}" type="pres">
      <dgm:prSet presAssocID="{E57A96D6-4586-46AF-97C6-D9E7BC0A911A}" presName="connectorText" presStyleLbl="sibTrans2D1" presStyleIdx="0" presStyleCnt="10"/>
      <dgm:spPr/>
    </dgm:pt>
    <dgm:pt modelId="{76456D8E-345E-4306-8A11-1F2813CB79B0}" type="pres">
      <dgm:prSet presAssocID="{B00904FA-A07F-4066-B90F-9AC0A6AE3A05}" presName="node" presStyleLbl="node1" presStyleIdx="0" presStyleCnt="10" custScaleX="156581" custScaleY="86120" custRadScaleRad="82439" custRadScaleInc="-6572">
        <dgm:presLayoutVars>
          <dgm:bulletEnabled val="1"/>
        </dgm:presLayoutVars>
      </dgm:prSet>
      <dgm:spPr>
        <a:prstGeom prst="roundRect">
          <a:avLst/>
        </a:prstGeom>
      </dgm:spPr>
    </dgm:pt>
    <dgm:pt modelId="{6AB947EC-C5DB-4468-B9D9-8F1F2817E069}" type="pres">
      <dgm:prSet presAssocID="{630B1AE1-BA4A-4F39-BFC9-50951E709906}" presName="parTrans" presStyleLbl="sibTrans2D1" presStyleIdx="1" presStyleCnt="10"/>
      <dgm:spPr/>
    </dgm:pt>
    <dgm:pt modelId="{E9621CC7-E4B8-40C1-B4F7-F9C5DBC1B670}" type="pres">
      <dgm:prSet presAssocID="{630B1AE1-BA4A-4F39-BFC9-50951E709906}" presName="connectorText" presStyleLbl="sibTrans2D1" presStyleIdx="1" presStyleCnt="10"/>
      <dgm:spPr/>
    </dgm:pt>
    <dgm:pt modelId="{0B9574A7-F78B-4190-A5A8-08DCA4D8D356}" type="pres">
      <dgm:prSet presAssocID="{46094876-AA37-4C25-9199-59C07C8D0952}" presName="node" presStyleLbl="node1" presStyleIdx="1" presStyleCnt="10" custScaleX="156581" custScaleY="86120" custRadScaleRad="111552" custRadScaleInc="75316">
        <dgm:presLayoutVars>
          <dgm:bulletEnabled val="1"/>
        </dgm:presLayoutVars>
      </dgm:prSet>
      <dgm:spPr>
        <a:prstGeom prst="roundRect">
          <a:avLst/>
        </a:prstGeom>
      </dgm:spPr>
    </dgm:pt>
    <dgm:pt modelId="{B851BD16-7304-461D-B6F4-7202F573523B}" type="pres">
      <dgm:prSet presAssocID="{DB7468A5-3435-46D2-A3AB-6A2FFB484582}" presName="parTrans" presStyleLbl="sibTrans2D1" presStyleIdx="2" presStyleCnt="10"/>
      <dgm:spPr/>
    </dgm:pt>
    <dgm:pt modelId="{0D01A939-54C1-4FC6-885C-F650F376A5CC}" type="pres">
      <dgm:prSet presAssocID="{DB7468A5-3435-46D2-A3AB-6A2FFB484582}" presName="connectorText" presStyleLbl="sibTrans2D1" presStyleIdx="2" presStyleCnt="10"/>
      <dgm:spPr/>
    </dgm:pt>
    <dgm:pt modelId="{D5AB2E92-4288-4803-AC1F-E06BFE4FE65A}" type="pres">
      <dgm:prSet presAssocID="{E6D1045B-205A-4806-A0C1-3E0F00F990BA}" presName="node" presStyleLbl="node1" presStyleIdx="2" presStyleCnt="10" custScaleX="156581" custScaleY="86120" custRadScaleRad="113035" custRadScaleInc="34866">
        <dgm:presLayoutVars>
          <dgm:bulletEnabled val="1"/>
        </dgm:presLayoutVars>
      </dgm:prSet>
      <dgm:spPr>
        <a:prstGeom prst="roundRect">
          <a:avLst/>
        </a:prstGeom>
      </dgm:spPr>
    </dgm:pt>
    <dgm:pt modelId="{AEF75587-95A5-4846-AA94-F7824B22A48A}" type="pres">
      <dgm:prSet presAssocID="{937DF8EC-7494-47EA-8C63-59F2CB2A48F5}" presName="parTrans" presStyleLbl="sibTrans2D1" presStyleIdx="3" presStyleCnt="10"/>
      <dgm:spPr/>
    </dgm:pt>
    <dgm:pt modelId="{DB78F104-FE61-4E67-ADDE-68197CD17833}" type="pres">
      <dgm:prSet presAssocID="{937DF8EC-7494-47EA-8C63-59F2CB2A48F5}" presName="connectorText" presStyleLbl="sibTrans2D1" presStyleIdx="3" presStyleCnt="10"/>
      <dgm:spPr/>
    </dgm:pt>
    <dgm:pt modelId="{A5E8CD38-F298-430B-A632-28C541040874}" type="pres">
      <dgm:prSet presAssocID="{1A9AABF9-BE6D-4D03-A50C-5EE2315F9657}" presName="node" presStyleLbl="node1" presStyleIdx="3" presStyleCnt="10" custScaleX="156581" custScaleY="86120" custRadScaleRad="114204" custRadScaleInc="-32976">
        <dgm:presLayoutVars>
          <dgm:bulletEnabled val="1"/>
        </dgm:presLayoutVars>
      </dgm:prSet>
      <dgm:spPr>
        <a:prstGeom prst="roundRect">
          <a:avLst/>
        </a:prstGeom>
      </dgm:spPr>
    </dgm:pt>
    <dgm:pt modelId="{B16FCAFD-B978-46C9-8D77-1224ED4F8C7A}" type="pres">
      <dgm:prSet presAssocID="{CBF90719-00F5-465C-B0C0-41472F6A9677}" presName="parTrans" presStyleLbl="sibTrans2D1" presStyleIdx="4" presStyleCnt="10"/>
      <dgm:spPr/>
    </dgm:pt>
    <dgm:pt modelId="{B4294E94-3FF8-428E-BE0E-2F1DD91C2584}" type="pres">
      <dgm:prSet presAssocID="{CBF90719-00F5-465C-B0C0-41472F6A9677}" presName="connectorText" presStyleLbl="sibTrans2D1" presStyleIdx="4" presStyleCnt="10"/>
      <dgm:spPr/>
    </dgm:pt>
    <dgm:pt modelId="{FC6BA5E9-79DE-4279-B287-816D809D1C65}" type="pres">
      <dgm:prSet presAssocID="{1C433F71-B964-457E-BD11-5D4CF4D6A9D2}" presName="node" presStyleLbl="node1" presStyleIdx="4" presStyleCnt="10" custScaleX="156581" custScaleY="86120" custRadScaleRad="111748" custRadScaleInc="-90531">
        <dgm:presLayoutVars>
          <dgm:bulletEnabled val="1"/>
        </dgm:presLayoutVars>
      </dgm:prSet>
      <dgm:spPr>
        <a:prstGeom prst="roundRect">
          <a:avLst/>
        </a:prstGeom>
      </dgm:spPr>
    </dgm:pt>
    <dgm:pt modelId="{E7AB718B-2F65-4934-B03B-AF5E3AC11E30}" type="pres">
      <dgm:prSet presAssocID="{2A394A0B-DAE4-401E-8178-C8FFE6CE308A}" presName="parTrans" presStyleLbl="sibTrans2D1" presStyleIdx="5" presStyleCnt="10"/>
      <dgm:spPr/>
    </dgm:pt>
    <dgm:pt modelId="{933C2973-9232-408D-8514-E2BDD530ECB4}" type="pres">
      <dgm:prSet presAssocID="{2A394A0B-DAE4-401E-8178-C8FFE6CE308A}" presName="connectorText" presStyleLbl="sibTrans2D1" presStyleIdx="5" presStyleCnt="10"/>
      <dgm:spPr/>
    </dgm:pt>
    <dgm:pt modelId="{AD8A6048-B63A-412C-BAAF-B75180D17FD2}" type="pres">
      <dgm:prSet presAssocID="{9B83C28E-7A79-476E-84CA-E7005D55537E}" presName="node" presStyleLbl="node1" presStyleIdx="5" presStyleCnt="10" custScaleX="156581" custScaleY="86120" custRadScaleRad="81961" custRadScaleInc="-1950">
        <dgm:presLayoutVars>
          <dgm:bulletEnabled val="1"/>
        </dgm:presLayoutVars>
      </dgm:prSet>
      <dgm:spPr>
        <a:prstGeom prst="roundRect">
          <a:avLst/>
        </a:prstGeom>
      </dgm:spPr>
    </dgm:pt>
    <dgm:pt modelId="{025782E0-5F7B-4702-BEB4-47E8CE01503A}" type="pres">
      <dgm:prSet presAssocID="{7638FACF-993C-4F8A-AFB6-F96784450BCF}" presName="parTrans" presStyleLbl="sibTrans2D1" presStyleIdx="6" presStyleCnt="10"/>
      <dgm:spPr/>
    </dgm:pt>
    <dgm:pt modelId="{E21A7A03-B9CB-4C58-B956-CC822141C24C}" type="pres">
      <dgm:prSet presAssocID="{7638FACF-993C-4F8A-AFB6-F96784450BCF}" presName="connectorText" presStyleLbl="sibTrans2D1" presStyleIdx="6" presStyleCnt="10"/>
      <dgm:spPr/>
    </dgm:pt>
    <dgm:pt modelId="{F0042524-F19A-4DDF-9FF4-37E9C7C43725}" type="pres">
      <dgm:prSet presAssocID="{2648B10F-086F-4F2A-A8BC-E1BDC699B425}" presName="node" presStyleLbl="node1" presStyleIdx="6" presStyleCnt="10" custScaleX="156581" custScaleY="86120" custRadScaleRad="110463" custRadScaleInc="74540">
        <dgm:presLayoutVars>
          <dgm:bulletEnabled val="1"/>
        </dgm:presLayoutVars>
      </dgm:prSet>
      <dgm:spPr>
        <a:prstGeom prst="roundRect">
          <a:avLst/>
        </a:prstGeom>
      </dgm:spPr>
    </dgm:pt>
    <dgm:pt modelId="{254BF6A7-3892-4C38-B9B8-99DA4355D778}" type="pres">
      <dgm:prSet presAssocID="{91BDCA58-5939-4B95-B117-6DFDF1A8531A}" presName="parTrans" presStyleLbl="sibTrans2D1" presStyleIdx="7" presStyleCnt="10"/>
      <dgm:spPr/>
    </dgm:pt>
    <dgm:pt modelId="{7841E482-1FDE-4128-9DE9-8C26E61BAB82}" type="pres">
      <dgm:prSet presAssocID="{91BDCA58-5939-4B95-B117-6DFDF1A8531A}" presName="connectorText" presStyleLbl="sibTrans2D1" presStyleIdx="7" presStyleCnt="10"/>
      <dgm:spPr/>
    </dgm:pt>
    <dgm:pt modelId="{D8B101B9-D1B2-4E42-8BD5-DC823209D05A}" type="pres">
      <dgm:prSet presAssocID="{07242B11-B6F2-4FCC-94D6-CD16BF793AC6}" presName="node" presStyleLbl="node1" presStyleIdx="7" presStyleCnt="10" custScaleX="156581" custScaleY="86120" custRadScaleRad="125922" custRadScaleInc="40588">
        <dgm:presLayoutVars>
          <dgm:bulletEnabled val="1"/>
        </dgm:presLayoutVars>
      </dgm:prSet>
      <dgm:spPr>
        <a:prstGeom prst="roundRect">
          <a:avLst/>
        </a:prstGeom>
      </dgm:spPr>
    </dgm:pt>
    <dgm:pt modelId="{36D343F7-9BCD-4DCA-9C7B-DFC9D715DD40}" type="pres">
      <dgm:prSet presAssocID="{FD93FFD6-A2B8-426B-A5E1-0356A80B4125}" presName="parTrans" presStyleLbl="sibTrans2D1" presStyleIdx="8" presStyleCnt="10"/>
      <dgm:spPr/>
    </dgm:pt>
    <dgm:pt modelId="{517FCEB8-F21C-49B9-A570-5D934164535B}" type="pres">
      <dgm:prSet presAssocID="{FD93FFD6-A2B8-426B-A5E1-0356A80B4125}" presName="connectorText" presStyleLbl="sibTrans2D1" presStyleIdx="8" presStyleCnt="10"/>
      <dgm:spPr/>
    </dgm:pt>
    <dgm:pt modelId="{D36CA29A-0174-4497-80D2-11B2F0C62CA5}" type="pres">
      <dgm:prSet presAssocID="{55A18B48-4E3A-481D-9882-CDD7251EA30E}" presName="node" presStyleLbl="node1" presStyleIdx="8" presStyleCnt="10" custScaleX="156581" custScaleY="86120" custRadScaleRad="124460" custRadScaleInc="-27266">
        <dgm:presLayoutVars>
          <dgm:bulletEnabled val="1"/>
        </dgm:presLayoutVars>
      </dgm:prSet>
      <dgm:spPr>
        <a:prstGeom prst="roundRect">
          <a:avLst/>
        </a:prstGeom>
      </dgm:spPr>
    </dgm:pt>
    <dgm:pt modelId="{51DB740E-5070-4004-B939-48818533120C}" type="pres">
      <dgm:prSet presAssocID="{57E5AAD1-E4C0-4497-8ABD-9D73B9D06B1C}" presName="parTrans" presStyleLbl="sibTrans2D1" presStyleIdx="9" presStyleCnt="10"/>
      <dgm:spPr/>
    </dgm:pt>
    <dgm:pt modelId="{76F995EA-5DE1-4953-9667-8D12AB3E1E59}" type="pres">
      <dgm:prSet presAssocID="{57E5AAD1-E4C0-4497-8ABD-9D73B9D06B1C}" presName="connectorText" presStyleLbl="sibTrans2D1" presStyleIdx="9" presStyleCnt="10"/>
      <dgm:spPr/>
    </dgm:pt>
    <dgm:pt modelId="{A452729F-2272-4E7C-9DC1-FA3863676A23}" type="pres">
      <dgm:prSet presAssocID="{E387D90E-74AC-4607-B977-3EBD5650E323}" presName="node" presStyleLbl="node1" presStyleIdx="9" presStyleCnt="10" custScaleX="156581" custScaleY="86120" custRadScaleRad="113084" custRadScaleInc="-6395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7609D00-1A50-4AF4-B407-6D7D41844B31}" srcId="{C9BB4853-39D7-45A8-A6CC-841A80E0B6CE}" destId="{1A9AABF9-BE6D-4D03-A50C-5EE2315F9657}" srcOrd="3" destOrd="0" parTransId="{937DF8EC-7494-47EA-8C63-59F2CB2A48F5}" sibTransId="{9732886A-92E7-48A9-BA5C-B9491D39426F}"/>
    <dgm:cxn modelId="{FA552003-59DC-41AC-9DC9-5D88C8E8AAAF}" type="presOf" srcId="{2A394A0B-DAE4-401E-8178-C8FFE6CE308A}" destId="{933C2973-9232-408D-8514-E2BDD530ECB4}" srcOrd="1" destOrd="0" presId="urn:microsoft.com/office/officeart/2005/8/layout/radial5"/>
    <dgm:cxn modelId="{8C7A3406-2AA8-4BB7-910F-8998C5204F14}" type="presOf" srcId="{46094876-AA37-4C25-9199-59C07C8D0952}" destId="{0B9574A7-F78B-4190-A5A8-08DCA4D8D356}" srcOrd="0" destOrd="0" presId="urn:microsoft.com/office/officeart/2005/8/layout/radial5"/>
    <dgm:cxn modelId="{A107700B-90BF-4D2C-BFAE-3FEA0E00CA8D}" type="presOf" srcId="{91BDCA58-5939-4B95-B117-6DFDF1A8531A}" destId="{254BF6A7-3892-4C38-B9B8-99DA4355D778}" srcOrd="0" destOrd="0" presId="urn:microsoft.com/office/officeart/2005/8/layout/radial5"/>
    <dgm:cxn modelId="{3405980E-7475-45D4-A7AA-7D674331F3BF}" type="presOf" srcId="{FD93FFD6-A2B8-426B-A5E1-0356A80B4125}" destId="{517FCEB8-F21C-49B9-A570-5D934164535B}" srcOrd="1" destOrd="0" presId="urn:microsoft.com/office/officeart/2005/8/layout/radial5"/>
    <dgm:cxn modelId="{7496CD0E-3D0A-4598-9A20-BA81065F255A}" type="presOf" srcId="{DB7468A5-3435-46D2-A3AB-6A2FFB484582}" destId="{0D01A939-54C1-4FC6-885C-F650F376A5CC}" srcOrd="1" destOrd="0" presId="urn:microsoft.com/office/officeart/2005/8/layout/radial5"/>
    <dgm:cxn modelId="{FDCAC610-1CB2-48C5-A5A1-CAE7D9B8EDBB}" type="presOf" srcId="{CBF90719-00F5-465C-B0C0-41472F6A9677}" destId="{B4294E94-3FF8-428E-BE0E-2F1DD91C2584}" srcOrd="1" destOrd="0" presId="urn:microsoft.com/office/officeart/2005/8/layout/radial5"/>
    <dgm:cxn modelId="{20806815-F770-4E63-AFB4-F57066AE5ABC}" type="presOf" srcId="{937DF8EC-7494-47EA-8C63-59F2CB2A48F5}" destId="{DB78F104-FE61-4E67-ADDE-68197CD17833}" srcOrd="1" destOrd="0" presId="urn:microsoft.com/office/officeart/2005/8/layout/radial5"/>
    <dgm:cxn modelId="{58380B1B-EE3B-4099-8B7D-C2B8148275C8}" type="presOf" srcId="{630B1AE1-BA4A-4F39-BFC9-50951E709906}" destId="{E9621CC7-E4B8-40C1-B4F7-F9C5DBC1B670}" srcOrd="1" destOrd="0" presId="urn:microsoft.com/office/officeart/2005/8/layout/radial5"/>
    <dgm:cxn modelId="{D992CC29-4155-4C63-B2CD-96189716D876}" type="presOf" srcId="{C9BB4853-39D7-45A8-A6CC-841A80E0B6CE}" destId="{5584E93B-941A-443D-B237-A3F3B943ACAB}" srcOrd="0" destOrd="0" presId="urn:microsoft.com/office/officeart/2005/8/layout/radial5"/>
    <dgm:cxn modelId="{2992AA3B-0C47-4CEB-8C7F-CC73C051BBEC}" type="presOf" srcId="{7638FACF-993C-4F8A-AFB6-F96784450BCF}" destId="{E21A7A03-B9CB-4C58-B956-CC822141C24C}" srcOrd="1" destOrd="0" presId="urn:microsoft.com/office/officeart/2005/8/layout/radial5"/>
    <dgm:cxn modelId="{2395AD3D-D505-4DE2-A6B1-BE2865F0EA38}" srcId="{C9BB4853-39D7-45A8-A6CC-841A80E0B6CE}" destId="{E387D90E-74AC-4607-B977-3EBD5650E323}" srcOrd="9" destOrd="0" parTransId="{57E5AAD1-E4C0-4497-8ABD-9D73B9D06B1C}" sibTransId="{ED12671C-E9D6-4099-9FFC-7B4BA56522D8}"/>
    <dgm:cxn modelId="{945D2F5D-2293-4C59-ABB8-C20F738F0B21}" type="presOf" srcId="{DB7468A5-3435-46D2-A3AB-6A2FFB484582}" destId="{B851BD16-7304-461D-B6F4-7202F573523B}" srcOrd="0" destOrd="0" presId="urn:microsoft.com/office/officeart/2005/8/layout/radial5"/>
    <dgm:cxn modelId="{CEB5165E-7C54-43F5-BD7B-62B7FF423723}" type="presOf" srcId="{2648B10F-086F-4F2A-A8BC-E1BDC699B425}" destId="{F0042524-F19A-4DDF-9FF4-37E9C7C43725}" srcOrd="0" destOrd="0" presId="urn:microsoft.com/office/officeart/2005/8/layout/radial5"/>
    <dgm:cxn modelId="{77527143-D123-446E-BCC0-96D743818069}" srcId="{647580E3-1E74-4C48-8F53-149D1BFB2012}" destId="{C9BB4853-39D7-45A8-A6CC-841A80E0B6CE}" srcOrd="0" destOrd="0" parTransId="{2A6FEE13-10A9-48EB-BBD7-66CFEF10A73B}" sibTransId="{704231B1-DFC6-47FA-B37B-44B53E5A79AE}"/>
    <dgm:cxn modelId="{E8981244-41AE-4DCD-9599-CAC5A56FA642}" type="presOf" srcId="{1A9AABF9-BE6D-4D03-A50C-5EE2315F9657}" destId="{A5E8CD38-F298-430B-A632-28C541040874}" srcOrd="0" destOrd="0" presId="urn:microsoft.com/office/officeart/2005/8/layout/radial5"/>
    <dgm:cxn modelId="{E555EF4B-D44A-4BD0-A4D8-3A9C881C7705}" srcId="{C9BB4853-39D7-45A8-A6CC-841A80E0B6CE}" destId="{2648B10F-086F-4F2A-A8BC-E1BDC699B425}" srcOrd="6" destOrd="0" parTransId="{7638FACF-993C-4F8A-AFB6-F96784450BCF}" sibTransId="{D83F6754-DDFF-4F02-9850-C3136CFA7D4C}"/>
    <dgm:cxn modelId="{D5A5314E-4646-4B04-AE64-2BA490232033}" type="presOf" srcId="{647580E3-1E74-4C48-8F53-149D1BFB2012}" destId="{31159CBA-7D3F-41A6-A513-2C82FC820331}" srcOrd="0" destOrd="0" presId="urn:microsoft.com/office/officeart/2005/8/layout/radial5"/>
    <dgm:cxn modelId="{75487A6E-2802-4813-BF54-F91FFD5E5732}" type="presOf" srcId="{E387D90E-74AC-4607-B977-3EBD5650E323}" destId="{A452729F-2272-4E7C-9DC1-FA3863676A23}" srcOrd="0" destOrd="0" presId="urn:microsoft.com/office/officeart/2005/8/layout/radial5"/>
    <dgm:cxn modelId="{EB72CC6F-0159-4043-8D6D-96F256A7DD0E}" type="presOf" srcId="{FD93FFD6-A2B8-426B-A5E1-0356A80B4125}" destId="{36D343F7-9BCD-4DCA-9C7B-DFC9D715DD40}" srcOrd="0" destOrd="0" presId="urn:microsoft.com/office/officeart/2005/8/layout/radial5"/>
    <dgm:cxn modelId="{B421F972-D876-44A4-A8BC-1657151EE0F7}" srcId="{C9BB4853-39D7-45A8-A6CC-841A80E0B6CE}" destId="{9B83C28E-7A79-476E-84CA-E7005D55537E}" srcOrd="5" destOrd="0" parTransId="{2A394A0B-DAE4-401E-8178-C8FFE6CE308A}" sibTransId="{249BFAD7-74A7-4A24-8F9D-629BAFD94AFF}"/>
    <dgm:cxn modelId="{6C1BF554-FC9D-4F28-BDB5-7909D135BD01}" type="presOf" srcId="{937DF8EC-7494-47EA-8C63-59F2CB2A48F5}" destId="{AEF75587-95A5-4846-AA94-F7824B22A48A}" srcOrd="0" destOrd="0" presId="urn:microsoft.com/office/officeart/2005/8/layout/radial5"/>
    <dgm:cxn modelId="{C50DE558-1B36-46B3-8E14-1BC8253FBB58}" type="presOf" srcId="{E6D1045B-205A-4806-A0C1-3E0F00F990BA}" destId="{D5AB2E92-4288-4803-AC1F-E06BFE4FE65A}" srcOrd="0" destOrd="0" presId="urn:microsoft.com/office/officeart/2005/8/layout/radial5"/>
    <dgm:cxn modelId="{B65B7159-B536-4432-A83C-B521A062B95E}" srcId="{C9BB4853-39D7-45A8-A6CC-841A80E0B6CE}" destId="{E6D1045B-205A-4806-A0C1-3E0F00F990BA}" srcOrd="2" destOrd="0" parTransId="{DB7468A5-3435-46D2-A3AB-6A2FFB484582}" sibTransId="{0D6422DD-8CC9-482E-BC4A-031C0B45523F}"/>
    <dgm:cxn modelId="{1CE9C97C-1AAF-4BB8-9ED4-85CB98D2EDA5}" srcId="{C9BB4853-39D7-45A8-A6CC-841A80E0B6CE}" destId="{46094876-AA37-4C25-9199-59C07C8D0952}" srcOrd="1" destOrd="0" parTransId="{630B1AE1-BA4A-4F39-BFC9-50951E709906}" sibTransId="{1B98A7F6-EF95-401C-A49D-B6531DD87EFF}"/>
    <dgm:cxn modelId="{DF196684-900A-4151-A766-95036E6AF933}" type="presOf" srcId="{E57A96D6-4586-46AF-97C6-D9E7BC0A911A}" destId="{E4705C93-DC69-449C-AA8B-780063FEE987}" srcOrd="0" destOrd="0" presId="urn:microsoft.com/office/officeart/2005/8/layout/radial5"/>
    <dgm:cxn modelId="{2DEB7C88-23AF-4719-8036-54986B78996A}" srcId="{C9BB4853-39D7-45A8-A6CC-841A80E0B6CE}" destId="{07242B11-B6F2-4FCC-94D6-CD16BF793AC6}" srcOrd="7" destOrd="0" parTransId="{91BDCA58-5939-4B95-B117-6DFDF1A8531A}" sibTransId="{229C03F7-1230-4F97-AD8D-F82573884C3C}"/>
    <dgm:cxn modelId="{3FC8E1A4-A502-4E47-B27F-C8AE69AB7897}" type="presOf" srcId="{07242B11-B6F2-4FCC-94D6-CD16BF793AC6}" destId="{D8B101B9-D1B2-4E42-8BD5-DC823209D05A}" srcOrd="0" destOrd="0" presId="urn:microsoft.com/office/officeart/2005/8/layout/radial5"/>
    <dgm:cxn modelId="{98E0E2AA-7013-4C4D-9C4C-A934220FDB6E}" type="presOf" srcId="{1C433F71-B964-457E-BD11-5D4CF4D6A9D2}" destId="{FC6BA5E9-79DE-4279-B287-816D809D1C65}" srcOrd="0" destOrd="0" presId="urn:microsoft.com/office/officeart/2005/8/layout/radial5"/>
    <dgm:cxn modelId="{E34357AD-EEB2-41E9-A7F0-A3767F030DAE}" type="presOf" srcId="{57E5AAD1-E4C0-4497-8ABD-9D73B9D06B1C}" destId="{76F995EA-5DE1-4953-9667-8D12AB3E1E59}" srcOrd="1" destOrd="0" presId="urn:microsoft.com/office/officeart/2005/8/layout/radial5"/>
    <dgm:cxn modelId="{3D6332B1-4468-44CA-9B2D-DD196F14DC0B}" type="presOf" srcId="{2A394A0B-DAE4-401E-8178-C8FFE6CE308A}" destId="{E7AB718B-2F65-4934-B03B-AF5E3AC11E30}" srcOrd="0" destOrd="0" presId="urn:microsoft.com/office/officeart/2005/8/layout/radial5"/>
    <dgm:cxn modelId="{E4E5B7B1-DDA0-420D-8790-18FE61B91192}" type="presOf" srcId="{55A18B48-4E3A-481D-9882-CDD7251EA30E}" destId="{D36CA29A-0174-4497-80D2-11B2F0C62CA5}" srcOrd="0" destOrd="0" presId="urn:microsoft.com/office/officeart/2005/8/layout/radial5"/>
    <dgm:cxn modelId="{796D3CB8-6E16-4CD9-8F42-6D16F8B591D5}" type="presOf" srcId="{CBF90719-00F5-465C-B0C0-41472F6A9677}" destId="{B16FCAFD-B978-46C9-8D77-1224ED4F8C7A}" srcOrd="0" destOrd="0" presId="urn:microsoft.com/office/officeart/2005/8/layout/radial5"/>
    <dgm:cxn modelId="{A07192C6-6B37-4383-93C5-EFB91AFA57B5}" type="presOf" srcId="{630B1AE1-BA4A-4F39-BFC9-50951E709906}" destId="{6AB947EC-C5DB-4468-B9D9-8F1F2817E069}" srcOrd="0" destOrd="0" presId="urn:microsoft.com/office/officeart/2005/8/layout/radial5"/>
    <dgm:cxn modelId="{99EA1BD4-0895-4DD6-8DEA-15FDBF261CCE}" srcId="{C9BB4853-39D7-45A8-A6CC-841A80E0B6CE}" destId="{1C433F71-B964-457E-BD11-5D4CF4D6A9D2}" srcOrd="4" destOrd="0" parTransId="{CBF90719-00F5-465C-B0C0-41472F6A9677}" sibTransId="{A7A2F9B6-C618-4F96-9376-C287B2118131}"/>
    <dgm:cxn modelId="{80CFA1DF-59F7-4490-A30E-464CD8D61B33}" type="presOf" srcId="{57E5AAD1-E4C0-4497-8ABD-9D73B9D06B1C}" destId="{51DB740E-5070-4004-B939-48818533120C}" srcOrd="0" destOrd="0" presId="urn:microsoft.com/office/officeart/2005/8/layout/radial5"/>
    <dgm:cxn modelId="{8C8DD4E3-3861-4156-B8EA-6826477A81EE}" type="presOf" srcId="{E57A96D6-4586-46AF-97C6-D9E7BC0A911A}" destId="{F29B0A16-9019-4355-9533-574F6DBD851D}" srcOrd="1" destOrd="0" presId="urn:microsoft.com/office/officeart/2005/8/layout/radial5"/>
    <dgm:cxn modelId="{C3926AE8-B820-4DE0-90CE-E8E0B7447615}" type="presOf" srcId="{9B83C28E-7A79-476E-84CA-E7005D55537E}" destId="{AD8A6048-B63A-412C-BAAF-B75180D17FD2}" srcOrd="0" destOrd="0" presId="urn:microsoft.com/office/officeart/2005/8/layout/radial5"/>
    <dgm:cxn modelId="{6B2598EA-3F70-4A72-AFD5-E5A5666A3DF6}" srcId="{C9BB4853-39D7-45A8-A6CC-841A80E0B6CE}" destId="{55A18B48-4E3A-481D-9882-CDD7251EA30E}" srcOrd="8" destOrd="0" parTransId="{FD93FFD6-A2B8-426B-A5E1-0356A80B4125}" sibTransId="{A936782D-2C65-4EEE-9D60-07136E88781D}"/>
    <dgm:cxn modelId="{31344BED-A46B-4FBE-8149-7936B30BC5F4}" type="presOf" srcId="{B00904FA-A07F-4066-B90F-9AC0A6AE3A05}" destId="{76456D8E-345E-4306-8A11-1F2813CB79B0}" srcOrd="0" destOrd="0" presId="urn:microsoft.com/office/officeart/2005/8/layout/radial5"/>
    <dgm:cxn modelId="{1371A0ED-1F07-4E03-B375-239CD8A9FBDA}" type="presOf" srcId="{7638FACF-993C-4F8A-AFB6-F96784450BCF}" destId="{025782E0-5F7B-4702-BEB4-47E8CE01503A}" srcOrd="0" destOrd="0" presId="urn:microsoft.com/office/officeart/2005/8/layout/radial5"/>
    <dgm:cxn modelId="{2DB4BFF3-2654-40FC-B0E7-A542909ADA8A}" srcId="{C9BB4853-39D7-45A8-A6CC-841A80E0B6CE}" destId="{B00904FA-A07F-4066-B90F-9AC0A6AE3A05}" srcOrd="0" destOrd="0" parTransId="{E57A96D6-4586-46AF-97C6-D9E7BC0A911A}" sibTransId="{BA48A724-B00A-4FAC-B8B5-85A318DC98B7}"/>
    <dgm:cxn modelId="{8A77DFF4-0F46-4B57-B5FA-5E754502B019}" type="presOf" srcId="{91BDCA58-5939-4B95-B117-6DFDF1A8531A}" destId="{7841E482-1FDE-4128-9DE9-8C26E61BAB82}" srcOrd="1" destOrd="0" presId="urn:microsoft.com/office/officeart/2005/8/layout/radial5"/>
    <dgm:cxn modelId="{B501E5F7-1A94-4A26-869D-3562D27212BD}" type="presParOf" srcId="{31159CBA-7D3F-41A6-A513-2C82FC820331}" destId="{5584E93B-941A-443D-B237-A3F3B943ACAB}" srcOrd="0" destOrd="0" presId="urn:microsoft.com/office/officeart/2005/8/layout/radial5"/>
    <dgm:cxn modelId="{68C3602F-39EC-4FEC-85A0-9A28D1110261}" type="presParOf" srcId="{31159CBA-7D3F-41A6-A513-2C82FC820331}" destId="{E4705C93-DC69-449C-AA8B-780063FEE987}" srcOrd="1" destOrd="0" presId="urn:microsoft.com/office/officeart/2005/8/layout/radial5"/>
    <dgm:cxn modelId="{5E1966E2-5176-4700-B810-4A2A5B91B02C}" type="presParOf" srcId="{E4705C93-DC69-449C-AA8B-780063FEE987}" destId="{F29B0A16-9019-4355-9533-574F6DBD851D}" srcOrd="0" destOrd="0" presId="urn:microsoft.com/office/officeart/2005/8/layout/radial5"/>
    <dgm:cxn modelId="{5D004EB0-2C43-498E-9311-31D86A82C21F}" type="presParOf" srcId="{31159CBA-7D3F-41A6-A513-2C82FC820331}" destId="{76456D8E-345E-4306-8A11-1F2813CB79B0}" srcOrd="2" destOrd="0" presId="urn:microsoft.com/office/officeart/2005/8/layout/radial5"/>
    <dgm:cxn modelId="{C5345201-C05B-4864-B477-DFA190EBD7E7}" type="presParOf" srcId="{31159CBA-7D3F-41A6-A513-2C82FC820331}" destId="{6AB947EC-C5DB-4468-B9D9-8F1F2817E069}" srcOrd="3" destOrd="0" presId="urn:microsoft.com/office/officeart/2005/8/layout/radial5"/>
    <dgm:cxn modelId="{25DA19FC-BFD0-4D4A-8264-E439B64246A6}" type="presParOf" srcId="{6AB947EC-C5DB-4468-B9D9-8F1F2817E069}" destId="{E9621CC7-E4B8-40C1-B4F7-F9C5DBC1B670}" srcOrd="0" destOrd="0" presId="urn:microsoft.com/office/officeart/2005/8/layout/radial5"/>
    <dgm:cxn modelId="{62F87572-2A19-4FC8-AC15-5E9CD2999EAF}" type="presParOf" srcId="{31159CBA-7D3F-41A6-A513-2C82FC820331}" destId="{0B9574A7-F78B-4190-A5A8-08DCA4D8D356}" srcOrd="4" destOrd="0" presId="urn:microsoft.com/office/officeart/2005/8/layout/radial5"/>
    <dgm:cxn modelId="{4D07681F-E3F7-4CCE-BD94-116B650B96AD}" type="presParOf" srcId="{31159CBA-7D3F-41A6-A513-2C82FC820331}" destId="{B851BD16-7304-461D-B6F4-7202F573523B}" srcOrd="5" destOrd="0" presId="urn:microsoft.com/office/officeart/2005/8/layout/radial5"/>
    <dgm:cxn modelId="{DC73C43F-F4C5-4586-8679-B37DBB0DC2CA}" type="presParOf" srcId="{B851BD16-7304-461D-B6F4-7202F573523B}" destId="{0D01A939-54C1-4FC6-885C-F650F376A5CC}" srcOrd="0" destOrd="0" presId="urn:microsoft.com/office/officeart/2005/8/layout/radial5"/>
    <dgm:cxn modelId="{2C7C93B3-2630-449F-946B-79847CDA1ACE}" type="presParOf" srcId="{31159CBA-7D3F-41A6-A513-2C82FC820331}" destId="{D5AB2E92-4288-4803-AC1F-E06BFE4FE65A}" srcOrd="6" destOrd="0" presId="urn:microsoft.com/office/officeart/2005/8/layout/radial5"/>
    <dgm:cxn modelId="{A6462142-42C0-43D3-9C1F-3FEFC652A647}" type="presParOf" srcId="{31159CBA-7D3F-41A6-A513-2C82FC820331}" destId="{AEF75587-95A5-4846-AA94-F7824B22A48A}" srcOrd="7" destOrd="0" presId="urn:microsoft.com/office/officeart/2005/8/layout/radial5"/>
    <dgm:cxn modelId="{A169D5B6-1B0D-4DFD-83C9-A34936953CFD}" type="presParOf" srcId="{AEF75587-95A5-4846-AA94-F7824B22A48A}" destId="{DB78F104-FE61-4E67-ADDE-68197CD17833}" srcOrd="0" destOrd="0" presId="urn:microsoft.com/office/officeart/2005/8/layout/radial5"/>
    <dgm:cxn modelId="{CCEA4132-45AB-488F-BF95-CB729600609E}" type="presParOf" srcId="{31159CBA-7D3F-41A6-A513-2C82FC820331}" destId="{A5E8CD38-F298-430B-A632-28C541040874}" srcOrd="8" destOrd="0" presId="urn:microsoft.com/office/officeart/2005/8/layout/radial5"/>
    <dgm:cxn modelId="{A3412B36-E293-41BA-A558-4B9E00B95FDF}" type="presParOf" srcId="{31159CBA-7D3F-41A6-A513-2C82FC820331}" destId="{B16FCAFD-B978-46C9-8D77-1224ED4F8C7A}" srcOrd="9" destOrd="0" presId="urn:microsoft.com/office/officeart/2005/8/layout/radial5"/>
    <dgm:cxn modelId="{DB50C27C-4EE3-4CE9-A195-8F6B66FB2EC7}" type="presParOf" srcId="{B16FCAFD-B978-46C9-8D77-1224ED4F8C7A}" destId="{B4294E94-3FF8-428E-BE0E-2F1DD91C2584}" srcOrd="0" destOrd="0" presId="urn:microsoft.com/office/officeart/2005/8/layout/radial5"/>
    <dgm:cxn modelId="{550550AC-7406-4D95-BD80-1A3E75C03F2A}" type="presParOf" srcId="{31159CBA-7D3F-41A6-A513-2C82FC820331}" destId="{FC6BA5E9-79DE-4279-B287-816D809D1C65}" srcOrd="10" destOrd="0" presId="urn:microsoft.com/office/officeart/2005/8/layout/radial5"/>
    <dgm:cxn modelId="{F961FEAA-B83D-4E8B-8AB6-09D121C13489}" type="presParOf" srcId="{31159CBA-7D3F-41A6-A513-2C82FC820331}" destId="{E7AB718B-2F65-4934-B03B-AF5E3AC11E30}" srcOrd="11" destOrd="0" presId="urn:microsoft.com/office/officeart/2005/8/layout/radial5"/>
    <dgm:cxn modelId="{3463E69C-B4AD-4341-AD83-072905BA17B6}" type="presParOf" srcId="{E7AB718B-2F65-4934-B03B-AF5E3AC11E30}" destId="{933C2973-9232-408D-8514-E2BDD530ECB4}" srcOrd="0" destOrd="0" presId="urn:microsoft.com/office/officeart/2005/8/layout/radial5"/>
    <dgm:cxn modelId="{87C1B8B1-74D2-45FB-99E6-0515C63DD59A}" type="presParOf" srcId="{31159CBA-7D3F-41A6-A513-2C82FC820331}" destId="{AD8A6048-B63A-412C-BAAF-B75180D17FD2}" srcOrd="12" destOrd="0" presId="urn:microsoft.com/office/officeart/2005/8/layout/radial5"/>
    <dgm:cxn modelId="{2D5CC99A-C9EE-4832-A660-B907D433F37E}" type="presParOf" srcId="{31159CBA-7D3F-41A6-A513-2C82FC820331}" destId="{025782E0-5F7B-4702-BEB4-47E8CE01503A}" srcOrd="13" destOrd="0" presId="urn:microsoft.com/office/officeart/2005/8/layout/radial5"/>
    <dgm:cxn modelId="{D1B18609-516B-449D-81F9-91D38AB8347C}" type="presParOf" srcId="{025782E0-5F7B-4702-BEB4-47E8CE01503A}" destId="{E21A7A03-B9CB-4C58-B956-CC822141C24C}" srcOrd="0" destOrd="0" presId="urn:microsoft.com/office/officeart/2005/8/layout/radial5"/>
    <dgm:cxn modelId="{9C330F60-71D1-45E6-BBE5-49653B8F8F73}" type="presParOf" srcId="{31159CBA-7D3F-41A6-A513-2C82FC820331}" destId="{F0042524-F19A-4DDF-9FF4-37E9C7C43725}" srcOrd="14" destOrd="0" presId="urn:microsoft.com/office/officeart/2005/8/layout/radial5"/>
    <dgm:cxn modelId="{C254A91F-BDB8-4947-8C1E-05987E72725C}" type="presParOf" srcId="{31159CBA-7D3F-41A6-A513-2C82FC820331}" destId="{254BF6A7-3892-4C38-B9B8-99DA4355D778}" srcOrd="15" destOrd="0" presId="urn:microsoft.com/office/officeart/2005/8/layout/radial5"/>
    <dgm:cxn modelId="{6788DED2-43DA-4457-9DA7-A0EAAEE8F394}" type="presParOf" srcId="{254BF6A7-3892-4C38-B9B8-99DA4355D778}" destId="{7841E482-1FDE-4128-9DE9-8C26E61BAB82}" srcOrd="0" destOrd="0" presId="urn:microsoft.com/office/officeart/2005/8/layout/radial5"/>
    <dgm:cxn modelId="{318B05CF-3DEF-468F-A0A2-30BEE98C2D7B}" type="presParOf" srcId="{31159CBA-7D3F-41A6-A513-2C82FC820331}" destId="{D8B101B9-D1B2-4E42-8BD5-DC823209D05A}" srcOrd="16" destOrd="0" presId="urn:microsoft.com/office/officeart/2005/8/layout/radial5"/>
    <dgm:cxn modelId="{E81848EE-E5EB-4E2F-943E-5EBF0E7669F7}" type="presParOf" srcId="{31159CBA-7D3F-41A6-A513-2C82FC820331}" destId="{36D343F7-9BCD-4DCA-9C7B-DFC9D715DD40}" srcOrd="17" destOrd="0" presId="urn:microsoft.com/office/officeart/2005/8/layout/radial5"/>
    <dgm:cxn modelId="{9F1A2D19-4618-4F02-9E09-F8F485F81182}" type="presParOf" srcId="{36D343F7-9BCD-4DCA-9C7B-DFC9D715DD40}" destId="{517FCEB8-F21C-49B9-A570-5D934164535B}" srcOrd="0" destOrd="0" presId="urn:microsoft.com/office/officeart/2005/8/layout/radial5"/>
    <dgm:cxn modelId="{43815D30-E82E-4423-B562-09D3E70F32E9}" type="presParOf" srcId="{31159CBA-7D3F-41A6-A513-2C82FC820331}" destId="{D36CA29A-0174-4497-80D2-11B2F0C62CA5}" srcOrd="18" destOrd="0" presId="urn:microsoft.com/office/officeart/2005/8/layout/radial5"/>
    <dgm:cxn modelId="{3BD5E6BF-BDA3-4672-B431-E6CB017B555E}" type="presParOf" srcId="{31159CBA-7D3F-41A6-A513-2C82FC820331}" destId="{51DB740E-5070-4004-B939-48818533120C}" srcOrd="19" destOrd="0" presId="urn:microsoft.com/office/officeart/2005/8/layout/radial5"/>
    <dgm:cxn modelId="{E300BBEE-47FF-42DD-86A2-9FACCE7C0642}" type="presParOf" srcId="{51DB740E-5070-4004-B939-48818533120C}" destId="{76F995EA-5DE1-4953-9667-8D12AB3E1E59}" srcOrd="0" destOrd="0" presId="urn:microsoft.com/office/officeart/2005/8/layout/radial5"/>
    <dgm:cxn modelId="{9B176F2D-F9B5-4B18-BAD8-FEE5A9FEEC16}" type="presParOf" srcId="{31159CBA-7D3F-41A6-A513-2C82FC820331}" destId="{A452729F-2272-4E7C-9DC1-FA3863676A23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4E93B-941A-443D-B237-A3F3B943ACAB}">
      <dsp:nvSpPr>
        <dsp:cNvPr id="0" name=""/>
        <dsp:cNvSpPr/>
      </dsp:nvSpPr>
      <dsp:spPr>
        <a:xfrm>
          <a:off x="4070771" y="2453295"/>
          <a:ext cx="1231743" cy="1231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Family Member Names</a:t>
          </a:r>
        </a:p>
      </dsp:txBody>
      <dsp:txXfrm>
        <a:off x="4251156" y="2633680"/>
        <a:ext cx="870973" cy="870973"/>
      </dsp:txXfrm>
    </dsp:sp>
    <dsp:sp modelId="{E4705C93-DC69-449C-AA8B-780063FEE987}">
      <dsp:nvSpPr>
        <dsp:cNvPr id="0" name=""/>
        <dsp:cNvSpPr/>
      </dsp:nvSpPr>
      <dsp:spPr>
        <a:xfrm rot="16129022">
          <a:off x="4423874" y="1764345"/>
          <a:ext cx="481900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497651" y="1935891"/>
        <a:ext cx="337330" cy="297829"/>
      </dsp:txXfrm>
    </dsp:sp>
    <dsp:sp modelId="{76456D8E-345E-4306-8A11-1F2813CB79B0}">
      <dsp:nvSpPr>
        <dsp:cNvPr id="0" name=""/>
        <dsp:cNvSpPr/>
      </dsp:nvSpPr>
      <dsp:spPr>
        <a:xfrm>
          <a:off x="3730373" y="538563"/>
          <a:ext cx="1828797" cy="10058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Time in Community</a:t>
          </a:r>
        </a:p>
      </dsp:txBody>
      <dsp:txXfrm>
        <a:off x="3779474" y="587664"/>
        <a:ext cx="1730595" cy="907642"/>
      </dsp:txXfrm>
    </dsp:sp>
    <dsp:sp modelId="{6AB947EC-C5DB-4468-B9D9-8F1F2817E069}">
      <dsp:nvSpPr>
        <dsp:cNvPr id="0" name=""/>
        <dsp:cNvSpPr/>
      </dsp:nvSpPr>
      <dsp:spPr>
        <a:xfrm rot="19173413">
          <a:off x="5309124" y="1956769"/>
          <a:ext cx="782822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326915" y="2104345"/>
        <a:ext cx="633908" cy="297829"/>
      </dsp:txXfrm>
    </dsp:sp>
    <dsp:sp modelId="{0B9574A7-F78B-4190-A5A8-08DCA4D8D356}">
      <dsp:nvSpPr>
        <dsp:cNvPr id="0" name=""/>
        <dsp:cNvSpPr/>
      </dsp:nvSpPr>
      <dsp:spPr>
        <a:xfrm>
          <a:off x="5860820" y="786014"/>
          <a:ext cx="1828797" cy="1005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Reason for Relocation</a:t>
          </a:r>
        </a:p>
      </dsp:txBody>
      <dsp:txXfrm>
        <a:off x="5909921" y="835115"/>
        <a:ext cx="1730595" cy="907642"/>
      </dsp:txXfrm>
    </dsp:sp>
    <dsp:sp modelId="{B851BD16-7304-461D-B6F4-7202F573523B}">
      <dsp:nvSpPr>
        <dsp:cNvPr id="0" name=""/>
        <dsp:cNvSpPr/>
      </dsp:nvSpPr>
      <dsp:spPr>
        <a:xfrm rot="20896553">
          <a:off x="5560664" y="2568581"/>
          <a:ext cx="684333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562217" y="2682987"/>
        <a:ext cx="535419" cy="297829"/>
      </dsp:txXfrm>
    </dsp:sp>
    <dsp:sp modelId="{D5AB2E92-4288-4803-AC1F-E06BFE4FE65A}">
      <dsp:nvSpPr>
        <dsp:cNvPr id="0" name=""/>
        <dsp:cNvSpPr/>
      </dsp:nvSpPr>
      <dsp:spPr>
        <a:xfrm>
          <a:off x="6495047" y="2001184"/>
          <a:ext cx="1828797" cy="10058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Legal Status</a:t>
          </a:r>
        </a:p>
      </dsp:txBody>
      <dsp:txXfrm>
        <a:off x="6544148" y="2050285"/>
        <a:ext cx="1730595" cy="907642"/>
      </dsp:txXfrm>
    </dsp:sp>
    <dsp:sp modelId="{AEF75587-95A5-4846-AA94-F7824B22A48A}">
      <dsp:nvSpPr>
        <dsp:cNvPr id="0" name=""/>
        <dsp:cNvSpPr/>
      </dsp:nvSpPr>
      <dsp:spPr>
        <a:xfrm rot="723859">
          <a:off x="5565622" y="3083725"/>
          <a:ext cx="700738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567266" y="3167439"/>
        <a:ext cx="551824" cy="297829"/>
      </dsp:txXfrm>
    </dsp:sp>
    <dsp:sp modelId="{A5E8CD38-F298-430B-A632-28C541040874}">
      <dsp:nvSpPr>
        <dsp:cNvPr id="0" name=""/>
        <dsp:cNvSpPr/>
      </dsp:nvSpPr>
      <dsp:spPr>
        <a:xfrm>
          <a:off x="6519767" y="3153473"/>
          <a:ext cx="1828797" cy="10058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Language Spoken at Home/Community</a:t>
          </a:r>
        </a:p>
      </dsp:txBody>
      <dsp:txXfrm>
        <a:off x="6568868" y="3202574"/>
        <a:ext cx="1730595" cy="907642"/>
      </dsp:txXfrm>
    </dsp:sp>
    <dsp:sp modelId="{B16FCAFD-B978-46C9-8D77-1224ED4F8C7A}">
      <dsp:nvSpPr>
        <dsp:cNvPr id="0" name=""/>
        <dsp:cNvSpPr/>
      </dsp:nvSpPr>
      <dsp:spPr>
        <a:xfrm rot="2262265">
          <a:off x="5347624" y="3631666"/>
          <a:ext cx="775524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363172" y="3685405"/>
        <a:ext cx="626610" cy="297829"/>
      </dsp:txXfrm>
    </dsp:sp>
    <dsp:sp modelId="{FC6BA5E9-79DE-4279-B287-816D809D1C65}">
      <dsp:nvSpPr>
        <dsp:cNvPr id="0" name=""/>
        <dsp:cNvSpPr/>
      </dsp:nvSpPr>
      <dsp:spPr>
        <a:xfrm>
          <a:off x="5947311" y="4247596"/>
          <a:ext cx="1828797" cy="10058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Health Beliefs</a:t>
          </a:r>
        </a:p>
      </dsp:txBody>
      <dsp:txXfrm>
        <a:off x="5996412" y="4296697"/>
        <a:ext cx="1730595" cy="907642"/>
      </dsp:txXfrm>
    </dsp:sp>
    <dsp:sp modelId="{E7AB718B-2F65-4934-B03B-AF5E3AC11E30}">
      <dsp:nvSpPr>
        <dsp:cNvPr id="0" name=""/>
        <dsp:cNvSpPr/>
      </dsp:nvSpPr>
      <dsp:spPr>
        <a:xfrm rot="5378940">
          <a:off x="4455230" y="3872142"/>
          <a:ext cx="475703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526148" y="3900064"/>
        <a:ext cx="332992" cy="297829"/>
      </dsp:txXfrm>
    </dsp:sp>
    <dsp:sp modelId="{AD8A6048-B63A-412C-BAAF-B75180D17FD2}">
      <dsp:nvSpPr>
        <dsp:cNvPr id="0" name=""/>
        <dsp:cNvSpPr/>
      </dsp:nvSpPr>
      <dsp:spPr>
        <a:xfrm>
          <a:off x="3784596" y="4582561"/>
          <a:ext cx="1828797" cy="10058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Impact of Trauma &amp; Crisis Events</a:t>
          </a:r>
        </a:p>
      </dsp:txBody>
      <dsp:txXfrm>
        <a:off x="3833697" y="4631662"/>
        <a:ext cx="1730595" cy="907642"/>
      </dsp:txXfrm>
    </dsp:sp>
    <dsp:sp modelId="{025782E0-5F7B-4702-BEB4-47E8CE01503A}">
      <dsp:nvSpPr>
        <dsp:cNvPr id="0" name=""/>
        <dsp:cNvSpPr/>
      </dsp:nvSpPr>
      <dsp:spPr>
        <a:xfrm rot="8365032">
          <a:off x="3299836" y="3679488"/>
          <a:ext cx="769109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30841" y="3730326"/>
        <a:ext cx="620195" cy="297829"/>
      </dsp:txXfrm>
    </dsp:sp>
    <dsp:sp modelId="{F0042524-F19A-4DDF-9FF4-37E9C7C43725}">
      <dsp:nvSpPr>
        <dsp:cNvPr id="0" name=""/>
        <dsp:cNvSpPr/>
      </dsp:nvSpPr>
      <dsp:spPr>
        <a:xfrm>
          <a:off x="1708360" y="4334132"/>
          <a:ext cx="1828797" cy="1005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Contact with Cultural / Religious Institutions, Holiday, Food, Clothing</a:t>
          </a:r>
        </a:p>
      </dsp:txBody>
      <dsp:txXfrm>
        <a:off x="1757461" y="4383233"/>
        <a:ext cx="1730595" cy="907642"/>
      </dsp:txXfrm>
    </dsp:sp>
    <dsp:sp modelId="{254BF6A7-3892-4C38-B9B8-99DA4355D778}">
      <dsp:nvSpPr>
        <dsp:cNvPr id="0" name=""/>
        <dsp:cNvSpPr/>
      </dsp:nvSpPr>
      <dsp:spPr>
        <a:xfrm rot="10158350">
          <a:off x="2893567" y="3079428"/>
          <a:ext cx="848984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41188" y="3164887"/>
        <a:ext cx="700070" cy="297829"/>
      </dsp:txXfrm>
    </dsp:sp>
    <dsp:sp modelId="{D8B101B9-D1B2-4E42-8BD5-DC823209D05A}">
      <dsp:nvSpPr>
        <dsp:cNvPr id="0" name=""/>
        <dsp:cNvSpPr/>
      </dsp:nvSpPr>
      <dsp:spPr>
        <a:xfrm>
          <a:off x="728192" y="3141103"/>
          <a:ext cx="1828797" cy="10058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Oppression, Discrimination, Bias, Racism</a:t>
          </a:r>
        </a:p>
      </dsp:txBody>
      <dsp:txXfrm>
        <a:off x="777293" y="3190204"/>
        <a:ext cx="1730595" cy="907642"/>
      </dsp:txXfrm>
    </dsp:sp>
    <dsp:sp modelId="{36D343F7-9BCD-4DCA-9C7B-DFC9D715DD40}">
      <dsp:nvSpPr>
        <dsp:cNvPr id="0" name=""/>
        <dsp:cNvSpPr/>
      </dsp:nvSpPr>
      <dsp:spPr>
        <a:xfrm rot="11585527">
          <a:off x="2920710" y="2507743"/>
          <a:ext cx="838109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67689" y="2623885"/>
        <a:ext cx="689195" cy="297829"/>
      </dsp:txXfrm>
    </dsp:sp>
    <dsp:sp modelId="{D36CA29A-0174-4497-80D2-11B2F0C62CA5}">
      <dsp:nvSpPr>
        <dsp:cNvPr id="0" name=""/>
        <dsp:cNvSpPr/>
      </dsp:nvSpPr>
      <dsp:spPr>
        <a:xfrm>
          <a:off x="789942" y="1872673"/>
          <a:ext cx="1828797" cy="10058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Values About Education &amp; Work</a:t>
          </a:r>
        </a:p>
      </dsp:txBody>
      <dsp:txXfrm>
        <a:off x="839043" y="1921774"/>
        <a:ext cx="1730595" cy="907642"/>
      </dsp:txXfrm>
    </dsp:sp>
    <dsp:sp modelId="{51DB740E-5070-4004-B939-48818533120C}">
      <dsp:nvSpPr>
        <dsp:cNvPr id="0" name=""/>
        <dsp:cNvSpPr/>
      </dsp:nvSpPr>
      <dsp:spPr>
        <a:xfrm rot="13349286">
          <a:off x="3281203" y="1904504"/>
          <a:ext cx="809737" cy="49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10566" y="2054071"/>
        <a:ext cx="660823" cy="297829"/>
      </dsp:txXfrm>
    </dsp:sp>
    <dsp:sp modelId="{A452729F-2272-4E7C-9DC1-FA3863676A23}">
      <dsp:nvSpPr>
        <dsp:cNvPr id="0" name=""/>
        <dsp:cNvSpPr/>
      </dsp:nvSpPr>
      <dsp:spPr>
        <a:xfrm>
          <a:off x="1720730" y="687163"/>
          <a:ext cx="1828797" cy="10058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Values About Family  (structure, power, myths, rules)</a:t>
          </a:r>
        </a:p>
      </dsp:txBody>
      <dsp:txXfrm>
        <a:off x="1769831" y="736264"/>
        <a:ext cx="1730595" cy="907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779B-D289-4166-9176-50B6D4C2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CD7BB-2BFF-4FA6-BEAB-558291866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F9B6-1262-49E2-885B-60418E51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7F4F-C145-4FD1-8386-A612EB5E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2CB1-F18B-44A7-9489-F488D946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CE44-CCDA-4D43-97FD-9A754190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3A166-E7B1-4771-AAC0-82975DD2B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BCC9-7A4B-45F4-8C8B-136A8481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FE64-8267-43D6-B84C-BE4D847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5C2F-AB52-42C9-8A9B-DEF19617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A1658-F78C-4372-BB8E-7EB5DB165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56626-85B2-41AB-AAF5-EC620842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BCA0-C3AC-4D05-845C-51C24CF7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F03E-CFDC-4F95-A32D-9A25273E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40C0-45B7-4F99-80B2-4F5EA0A5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0E9C-CBDE-499F-A15D-AF5FD8F1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005C-0C8C-4B55-A0EB-F115CD50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C4A0-5F35-490E-B997-4590811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9E9C-99A5-4746-86C6-47B6ED56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9045-C7AA-4C65-A4D0-9E46EB5E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25F4-F555-42A8-A367-7A9F3EC4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146C9-1D5C-4605-8691-40802F67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432B2-D404-420C-B609-145252D2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28B2-BE2F-44FA-BF90-C025E3B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33F3-43B8-4F26-9C18-03B7435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D5BF-1454-4DB5-A1AB-D1A58F23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1DCD-2ECE-45EF-8330-31CF8B9B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42E43-F4CA-44B4-A328-7B52907C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D0882-44EB-46BF-BB8E-391EBA47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A10A2-3CE4-447D-AE01-7DBCCD81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63111-1A39-4FC5-8CB9-840F7CFE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FCEE-6773-4897-B10F-11D76DC4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C820-D00A-47C4-990D-DE1FCDA0B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4D19E-FB94-45FC-B105-53C01A2FA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D5740-393C-457A-855C-E95D50C94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9ADBA-C736-4EE6-817D-1FCB02C20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467C5-FED1-4A86-A387-2956DC44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2678D-69B9-4254-A601-C843571D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0F694-AF9D-4A13-97DA-3CFAC51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2D7F-A28E-4B87-89F8-AEC66CCB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4BC65-6ECB-493A-87A7-06004AE5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55BE0-3D4C-47E0-A653-EC12A084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59863-D494-4A7F-81A9-9F50BA5D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10E3D-2048-40B5-8712-E2CDFCA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6AFA6-4941-41FD-AFE2-11CA9091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6805-09D2-4843-8765-EB0FC206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5AC9-012E-4CB6-B048-7C493821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778E-C020-4FA0-BFE9-3A0BEDB8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A3C36-651D-46F5-968C-45AAF43D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23C3-1202-4BE4-A6BF-C727B5A8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35C91-336E-47F4-929A-FDEEBBEC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1966-E303-4590-8121-A1861CD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42F2-3873-4E6C-BA40-6F005950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AC2C5-97B1-4BCA-99F2-439677799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50C36-978E-4CB3-B014-BBF0CA8D5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1EF05-40A5-43F3-9639-9A5FB96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CDCE-114C-4E19-8F94-5F6E02C2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7C2E-D280-4508-894C-E94E16E0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7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7BBA-344B-4C37-958F-91066AF1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AC83D-627B-4989-9346-B0C34CC4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6D69-6A8F-4FEE-94E3-3A72F58A6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82D-CC4A-4012-BAB3-8C726D777B0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B3A5-D76D-4C02-B09A-709371853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DB08-C9E2-4763-B9E8-A8A94E91E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oup of people">
            <a:extLst>
              <a:ext uri="{FF2B5EF4-FFF2-40B4-BE49-F238E27FC236}">
                <a16:creationId xmlns:a16="http://schemas.microsoft.com/office/drawing/2014/main" id="{19AA5990-3F0D-40C8-B7E3-E186652E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 r="8867" b="7422"/>
          <a:stretch/>
        </p:blipFill>
        <p:spPr>
          <a:xfrm>
            <a:off x="606719" y="-2"/>
            <a:ext cx="1158528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314E5-C69C-4277-8544-84769AE4B741}"/>
              </a:ext>
            </a:extLst>
          </p:cNvPr>
          <p:cNvSpPr/>
          <p:nvPr/>
        </p:nvSpPr>
        <p:spPr>
          <a:xfrm>
            <a:off x="-3302" y="0"/>
            <a:ext cx="606972" cy="323398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32DE6B-0C22-8FF5-0B18-59C78650ADB2}"/>
              </a:ext>
            </a:extLst>
          </p:cNvPr>
          <p:cNvSpPr/>
          <p:nvPr/>
        </p:nvSpPr>
        <p:spPr>
          <a:xfrm>
            <a:off x="-9951" y="0"/>
            <a:ext cx="625344" cy="32339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4EC9A-B6A4-A3AF-327B-7D8E21DCDF39}"/>
              </a:ext>
            </a:extLst>
          </p:cNvPr>
          <p:cNvSpPr/>
          <p:nvPr/>
        </p:nvSpPr>
        <p:spPr>
          <a:xfrm>
            <a:off x="581958" y="-2814"/>
            <a:ext cx="4824410" cy="6858000"/>
          </a:xfrm>
          <a:prstGeom prst="rect">
            <a:avLst/>
          </a:prstGeom>
          <a:solidFill>
            <a:schemeClr val="accent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59EDBB-4A6A-57C9-076C-6552D3C2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6" y="5882456"/>
            <a:ext cx="4518138" cy="587977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EB51395D-BEB5-4373-B082-A03A05F67FD6}"/>
              </a:ext>
            </a:extLst>
          </p:cNvPr>
          <p:cNvSpPr txBox="1">
            <a:spLocks/>
          </p:cNvSpPr>
          <p:nvPr/>
        </p:nvSpPr>
        <p:spPr>
          <a:xfrm>
            <a:off x="1036684" y="342763"/>
            <a:ext cx="4107408" cy="24666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dirty="0">
                <a:solidFill>
                  <a:schemeClr val="bg1"/>
                </a:solidFill>
                <a:latin typeface="+mn-lt"/>
              </a:rPr>
              <a:t>Culturagram</a:t>
            </a:r>
          </a:p>
          <a:p>
            <a:pPr>
              <a:spcAft>
                <a:spcPts val="600"/>
              </a:spcAft>
            </a:pPr>
            <a:r>
              <a:rPr lang="en-US" sz="5200" b="1" dirty="0">
                <a:solidFill>
                  <a:schemeClr val="bg1"/>
                </a:solidFill>
                <a:latin typeface="+mn-lt"/>
              </a:rPr>
              <a:t>Template</a:t>
            </a:r>
          </a:p>
        </p:txBody>
      </p:sp>
      <p:sp>
        <p:nvSpPr>
          <p:cNvPr id="46" name="Title 4">
            <a:extLst>
              <a:ext uri="{FF2B5EF4-FFF2-40B4-BE49-F238E27FC236}">
                <a16:creationId xmlns:a16="http://schemas.microsoft.com/office/drawing/2014/main" id="{742610AF-C985-4F85-9FE1-C695CF48597C}"/>
              </a:ext>
            </a:extLst>
          </p:cNvPr>
          <p:cNvSpPr txBox="1">
            <a:spLocks/>
          </p:cNvSpPr>
          <p:nvPr/>
        </p:nvSpPr>
        <p:spPr>
          <a:xfrm>
            <a:off x="1033636" y="2846107"/>
            <a:ext cx="4069469" cy="32532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latin typeface="+mn-lt"/>
              </a:rPr>
              <a:t>A culturagram is a social work tool used to assess an individual’s and/or family’s cultural background. </a:t>
            </a:r>
          </a:p>
          <a:p>
            <a:pPr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The culturagram was first developed by Dr. Elaine Congress.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0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0" y="100051"/>
            <a:ext cx="12191999" cy="824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Culturagram for (name)</a:t>
            </a:r>
            <a:endParaRPr lang="en-US" sz="2400" dirty="0">
              <a:solidFill>
                <a:schemeClr val="tx1"/>
              </a:solidFill>
            </a:endParaRPr>
          </a:p>
          <a:p>
            <a:pPr lvl="0" algn="ctr"/>
            <a:r>
              <a:rPr lang="en-US" sz="1800" dirty="0">
                <a:solidFill>
                  <a:schemeClr val="tx1"/>
                </a:solidFill>
              </a:rPr>
              <a:t>Enter the details into each area.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AA44AC-471E-46F1-B942-12A9B7EBF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888853"/>
              </p:ext>
            </p:extLst>
          </p:nvPr>
        </p:nvGraphicFramePr>
        <p:xfrm>
          <a:off x="1278238" y="924892"/>
          <a:ext cx="9373286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A34A1D-4ABC-A692-8F81-DECBC1587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0" y="6505828"/>
            <a:ext cx="2010415" cy="2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0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S Change Frame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D0D3"/>
      </a:accent1>
      <a:accent2>
        <a:srgbClr val="CF7FCB"/>
      </a:accent2>
      <a:accent3>
        <a:srgbClr val="23EA79"/>
      </a:accent3>
      <a:accent4>
        <a:srgbClr val="46B2F9"/>
      </a:accent4>
      <a:accent5>
        <a:srgbClr val="FF819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105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Crolley</dc:creator>
  <cp:lastModifiedBy>Francesca Crolley</cp:lastModifiedBy>
  <cp:revision>11</cp:revision>
  <dcterms:created xsi:type="dcterms:W3CDTF">2020-06-29T22:04:37Z</dcterms:created>
  <dcterms:modified xsi:type="dcterms:W3CDTF">2022-12-16T00:53:52Z</dcterms:modified>
</cp:coreProperties>
</file>